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80" r:id="rId22"/>
    <p:sldId id="282" r:id="rId23"/>
    <p:sldId id="283" r:id="rId24"/>
    <p:sldId id="284" r:id="rId25"/>
    <p:sldId id="28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8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4A2E1-68DD-CD7D-C8E2-7475938B03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1FF40E-560F-62AF-E96F-ABD6D6CD02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B3D6D-19DB-4993-19F4-10B398D7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4026D-F820-52D0-A6E3-3BC5CC24F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FC3B6-E6B0-CE87-4C96-8D00158C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35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BD1A5-C469-0694-AB2D-331E91258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426E51-D724-140C-857E-DFB16F6C9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5E450-C36A-BE7F-1421-BA026E498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738D7-2D03-273F-9790-759BF664C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0BADA-9AD6-E3AA-0E59-B1D71C332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342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62BB13-F6B1-FC4F-198A-2D4A737C83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E67ECD-4FD3-FD20-7C43-B5163B6D9A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2D33B-1A86-0B80-0451-73666AD7A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4951E-F661-0DE2-2CBB-B543C63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F7078-0B64-0B55-7942-63D7FAE40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38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B853-58A8-8590-8E7F-8C094466E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B6CD1-980E-90F2-276E-02D182376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9191A-E266-A6F2-3614-4B0452D3B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679DC-FE18-2139-11BE-70FCF680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52A1A-469F-321A-5A39-2C8826E95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31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668C9-B917-0BEE-6A91-35389EE59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C2B79-9D1C-E1BC-90F7-DA5F19094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F154A6-F53A-7A52-35AD-3CADD5F1B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47A6B-53EA-8D51-4A16-A928F32FB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91988-44E8-2364-B3C9-E0073FA45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7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0EEB-88CC-6EE7-8C0C-AF1C94E5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F7FF6-B166-5761-6BD9-F74713E34A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E5C50E-E8E7-32A2-6F12-890FE9060F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6D7BB3-8F78-8653-D52A-29F295CAA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B4F20-EA56-F530-779C-8F094840B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DA6A1B-4F36-7093-EF70-D57F3F421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07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51B7F-8E72-B100-0769-700ED2D1B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47224-9C33-EDF3-C201-BED2B99BE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87F256-E198-4980-53F3-79E674C44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440F8B-187F-B34A-3803-E2D163D963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3ACFB2-E147-FADC-43BA-4AF21BA474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D7A522-9847-9A14-1502-01E39A9AF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716E21-9514-932A-7926-C404C17B9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E2F915-E603-8957-B4D1-6C903BB69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601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98969-5F45-B032-18A5-6BBFB713B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2E47E-C419-D66E-75D0-18A52979A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5E5C9-4323-811F-A15F-A9F849727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56B95D-F535-3828-0F8C-6177082CA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421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F66BE1-E1C7-B755-A8E7-43C9072F4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173E98-51C7-0954-5DE4-13EE59134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407AA8-1129-5598-09D3-3AD3612D5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04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A99B8-496B-0496-A87C-6C7CBB362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6C1B1-C433-FF9E-3DAB-0D8A09CA6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721AA1-D76E-D994-A7B4-F6FC1A99A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3FB64B-9159-8023-F7A1-F8F288FA2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68328A-ABD8-2265-F7DD-14BBA1096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6F16CF-FD2C-9E99-1D9D-7ABA9F044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6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FC92F-5191-BF5B-F62C-BCC687C83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F38A1E-4162-0192-DA8E-36503C625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1FEA43-893A-C5D6-987B-181BF239D8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81DE0A-19DA-852F-0933-4850DB69B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BBA29-9B45-5759-A3B4-8E38DD0A3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6AFB8C-507E-121E-EC5A-305C75DAF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18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8A1267-F06C-A8FC-D24A-DB00C0E73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464D1F-642E-40CC-5CEB-34D10F2D8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52675-6CE3-F447-550F-330EE2508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C4A12-2E22-443D-946C-EFE68821021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F0CE0-7E4A-E6ED-64EE-F4C41904C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CE176-4D12-8F6E-6FD5-E074D0C777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AF493-86FB-46C6-8477-FA99B9E5A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818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A027-EFAF-2BD2-36B3-0CD87B840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Resturant</a:t>
            </a:r>
            <a:r>
              <a:rPr lang="en-US" dirty="0"/>
              <a:t> web Page</a:t>
            </a:r>
          </a:p>
        </p:txBody>
      </p:sp>
    </p:spTree>
    <p:extLst>
      <p:ext uri="{BB962C8B-B14F-4D97-AF65-F5344CB8AC3E}">
        <p14:creationId xmlns:p14="http://schemas.microsoft.com/office/powerpoint/2010/main" val="4211993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0CE9620-AB87-C658-075A-EE8B57252A3A}"/>
              </a:ext>
            </a:extLst>
          </p:cNvPr>
          <p:cNvSpPr txBox="1"/>
          <p:nvPr/>
        </p:nvSpPr>
        <p:spPr>
          <a:xfrm>
            <a:off x="3047036" y="1031236"/>
            <a:ext cx="609407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Online Reservation System:</a:t>
            </a:r>
          </a:p>
          <a:p>
            <a:endParaRPr lang="en-US" dirty="0"/>
          </a:p>
          <a:p>
            <a:r>
              <a:rPr lang="en-US" dirty="0"/>
              <a:t>Requirements: Reservation form with customer details, date, time, and party size; send confirmation notifications via email or SMS.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HTML, CSS, JavaScript (React or Vue.js for form validation).</a:t>
            </a:r>
          </a:p>
          <a:p>
            <a:endParaRPr lang="en-US" dirty="0"/>
          </a:p>
          <a:p>
            <a:r>
              <a:rPr lang="en-US" dirty="0"/>
              <a:t>Backend: Node.js with Express.js.</a:t>
            </a:r>
          </a:p>
          <a:p>
            <a:endParaRPr lang="en-US" dirty="0"/>
          </a:p>
          <a:p>
            <a:r>
              <a:rPr lang="en-US" dirty="0"/>
              <a:t>Database: PostgreSQL or MongoDB.</a:t>
            </a:r>
          </a:p>
          <a:p>
            <a:endParaRPr lang="en-US" dirty="0"/>
          </a:p>
          <a:p>
            <a:r>
              <a:rPr lang="en-US" dirty="0"/>
              <a:t>Notifications: Integration with Twilio (for SMS) or SendGrid (for email).</a:t>
            </a:r>
          </a:p>
        </p:txBody>
      </p:sp>
    </p:spTree>
    <p:extLst>
      <p:ext uri="{BB962C8B-B14F-4D97-AF65-F5344CB8AC3E}">
        <p14:creationId xmlns:p14="http://schemas.microsoft.com/office/powerpoint/2010/main" val="1034332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CD422A-7502-9BE1-65C6-1D3903F82526}"/>
              </a:ext>
            </a:extLst>
          </p:cNvPr>
          <p:cNvSpPr txBox="1"/>
          <p:nvPr/>
        </p:nvSpPr>
        <p:spPr>
          <a:xfrm>
            <a:off x="3047036" y="1169736"/>
            <a:ext cx="609407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Online Ordering System:</a:t>
            </a:r>
          </a:p>
          <a:p>
            <a:endParaRPr lang="en-US" dirty="0"/>
          </a:p>
          <a:p>
            <a:r>
              <a:rPr lang="en-US" dirty="0"/>
              <a:t>Requirements: Cart system to add items, view and modify cart, checkout, and payment processing.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HTML, CSS, JavaScript (React or Angular for interactive components).</a:t>
            </a:r>
          </a:p>
          <a:p>
            <a:endParaRPr lang="en-US" dirty="0"/>
          </a:p>
          <a:p>
            <a:r>
              <a:rPr lang="en-US" dirty="0"/>
              <a:t>Backend: Node.js, Express.js.</a:t>
            </a:r>
          </a:p>
          <a:p>
            <a:endParaRPr lang="en-US" dirty="0"/>
          </a:p>
          <a:p>
            <a:r>
              <a:rPr lang="en-US" dirty="0"/>
              <a:t>Database: MongoDB or MySQL.</a:t>
            </a:r>
          </a:p>
          <a:p>
            <a:endParaRPr lang="en-US" dirty="0"/>
          </a:p>
          <a:p>
            <a:r>
              <a:rPr lang="en-US" dirty="0"/>
              <a:t>Payment Processing: Stripe or PayPal SDKs for secure transactions.</a:t>
            </a:r>
          </a:p>
        </p:txBody>
      </p:sp>
    </p:spTree>
    <p:extLst>
      <p:ext uri="{BB962C8B-B14F-4D97-AF65-F5344CB8AC3E}">
        <p14:creationId xmlns:p14="http://schemas.microsoft.com/office/powerpoint/2010/main" val="940578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3E70585-1610-D301-D873-98CD3105AD6F}"/>
              </a:ext>
            </a:extLst>
          </p:cNvPr>
          <p:cNvSpPr txBox="1"/>
          <p:nvPr/>
        </p:nvSpPr>
        <p:spPr>
          <a:xfrm>
            <a:off x="1851949" y="329147"/>
            <a:ext cx="8886463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5. Contact Page:</a:t>
            </a:r>
          </a:p>
          <a:p>
            <a:endParaRPr lang="en-US" dirty="0"/>
          </a:p>
          <a:p>
            <a:r>
              <a:rPr lang="en-US" dirty="0"/>
              <a:t>Requirements: Display address, phone number, email, social media links, and Google Maps integration.</a:t>
            </a:r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HTML, CSS, JavaScript.</a:t>
            </a:r>
          </a:p>
          <a:p>
            <a:endParaRPr lang="en-US" dirty="0"/>
          </a:p>
          <a:p>
            <a:r>
              <a:rPr lang="en-US" dirty="0"/>
              <a:t>API: Google Maps API.</a:t>
            </a:r>
          </a:p>
          <a:p>
            <a:endParaRPr lang="en-US" dirty="0"/>
          </a:p>
          <a:p>
            <a:r>
              <a:rPr lang="en-US" dirty="0"/>
              <a:t>6. About Us Page:</a:t>
            </a:r>
          </a:p>
          <a:p>
            <a:endParaRPr lang="en-US" dirty="0"/>
          </a:p>
          <a:p>
            <a:r>
              <a:rPr lang="en-US" dirty="0"/>
              <a:t>Requirements: Information about the restaurant's history, values, and team, plus a photo gallery.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HTML, CSS, JavaScript (React or Vue.js if dynamic content).</a:t>
            </a:r>
          </a:p>
          <a:p>
            <a:endParaRPr lang="en-US" dirty="0"/>
          </a:p>
          <a:p>
            <a:r>
              <a:rPr lang="en-US" dirty="0"/>
              <a:t>Database: PostgreSQL or MySQL to store gallery images and content.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240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3BCA56-6CE0-AAFE-2F72-A06D53CA459F}"/>
              </a:ext>
            </a:extLst>
          </p:cNvPr>
          <p:cNvSpPr txBox="1"/>
          <p:nvPr/>
        </p:nvSpPr>
        <p:spPr>
          <a:xfrm>
            <a:off x="659757" y="132775"/>
            <a:ext cx="917583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7. Specials and Offers Page:</a:t>
            </a:r>
          </a:p>
          <a:p>
            <a:endParaRPr lang="en-US" dirty="0"/>
          </a:p>
          <a:p>
            <a:r>
              <a:rPr lang="en-US" dirty="0"/>
              <a:t>Requirements: Display promotional offers or events.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HTML, CSS, JavaScript.</a:t>
            </a:r>
          </a:p>
          <a:p>
            <a:endParaRPr lang="en-US" dirty="0"/>
          </a:p>
          <a:p>
            <a:r>
              <a:rPr lang="en-US" dirty="0"/>
              <a:t>Backend: Node.js or Django for managing dynamic content.</a:t>
            </a:r>
          </a:p>
          <a:p>
            <a:endParaRPr lang="en-US" dirty="0"/>
          </a:p>
          <a:p>
            <a:r>
              <a:rPr lang="en-US" dirty="0"/>
              <a:t>Database: MongoDB or MySQL.</a:t>
            </a:r>
          </a:p>
          <a:p>
            <a:endParaRPr lang="en-US" dirty="0"/>
          </a:p>
          <a:p>
            <a:r>
              <a:rPr lang="en-US" dirty="0"/>
              <a:t>8. User Account:</a:t>
            </a:r>
          </a:p>
          <a:p>
            <a:endParaRPr lang="en-US" dirty="0"/>
          </a:p>
          <a:p>
            <a:r>
              <a:rPr lang="en-US" dirty="0"/>
              <a:t>Requirements: Allow users to create accounts, view orders/reservations, and save preferences.</a:t>
            </a:r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HTML, CSS, JavaScript.</a:t>
            </a:r>
          </a:p>
          <a:p>
            <a:endParaRPr lang="en-US" dirty="0"/>
          </a:p>
          <a:p>
            <a:r>
              <a:rPr lang="en-US" dirty="0"/>
              <a:t>Backend: Node.js or Django (with JWT or OAuth for user authentication).</a:t>
            </a:r>
          </a:p>
          <a:p>
            <a:endParaRPr lang="en-US" dirty="0"/>
          </a:p>
          <a:p>
            <a:r>
              <a:rPr lang="en-US" dirty="0"/>
              <a:t>Database: MySQL or PostgreSQL for user data.</a:t>
            </a:r>
          </a:p>
        </p:txBody>
      </p:sp>
    </p:spTree>
    <p:extLst>
      <p:ext uri="{BB962C8B-B14F-4D97-AF65-F5344CB8AC3E}">
        <p14:creationId xmlns:p14="http://schemas.microsoft.com/office/powerpoint/2010/main" val="2940223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EBC59B-1428-6698-4D91-A115D192702E}"/>
              </a:ext>
            </a:extLst>
          </p:cNvPr>
          <p:cNvSpPr txBox="1"/>
          <p:nvPr/>
        </p:nvSpPr>
        <p:spPr>
          <a:xfrm>
            <a:off x="590308" y="294819"/>
            <a:ext cx="10417215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9. Reviews and Testimonials:</a:t>
            </a:r>
          </a:p>
          <a:p>
            <a:endParaRPr lang="en-US" dirty="0"/>
          </a:p>
          <a:p>
            <a:r>
              <a:rPr lang="en-US" dirty="0"/>
              <a:t>Requirements: Display customer reviews and allow new reviews to be submitted.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HTML, CSS, JavaScript (React or Vue.js for UI updates).</a:t>
            </a:r>
          </a:p>
          <a:p>
            <a:endParaRPr lang="en-US" dirty="0"/>
          </a:p>
          <a:p>
            <a:r>
              <a:rPr lang="en-US" dirty="0"/>
              <a:t>Backend: Node.js, Express.js.</a:t>
            </a:r>
          </a:p>
          <a:p>
            <a:endParaRPr lang="en-US" dirty="0"/>
          </a:p>
          <a:p>
            <a:r>
              <a:rPr lang="en-US" dirty="0"/>
              <a:t>Database: MongoDB for easy management of text-based review data.</a:t>
            </a:r>
          </a:p>
          <a:p>
            <a:endParaRPr lang="en-US" dirty="0"/>
          </a:p>
          <a:p>
            <a:r>
              <a:rPr lang="en-US" dirty="0"/>
              <a:t>10. SEO and Social Media Integration:</a:t>
            </a:r>
          </a:p>
          <a:p>
            <a:endParaRPr lang="en-US" dirty="0"/>
          </a:p>
          <a:p>
            <a:r>
              <a:rPr lang="en-US" dirty="0"/>
              <a:t>Requirements: Integrate social media platforms and enable page/item sharing.</a:t>
            </a:r>
          </a:p>
          <a:p>
            <a:r>
              <a:rPr lang="en-US" dirty="0"/>
              <a:t>Technologies:</a:t>
            </a:r>
          </a:p>
          <a:p>
            <a:r>
              <a:rPr lang="en-US" dirty="0"/>
              <a:t>Frontend: Open Graph and Twitter meta tags for SEO.</a:t>
            </a:r>
          </a:p>
          <a:p>
            <a:endParaRPr lang="en-US" dirty="0"/>
          </a:p>
          <a:p>
            <a:r>
              <a:rPr lang="en-US" dirty="0"/>
              <a:t>Backend: Node.js for metadata rendering.</a:t>
            </a:r>
          </a:p>
        </p:txBody>
      </p:sp>
    </p:spTree>
    <p:extLst>
      <p:ext uri="{BB962C8B-B14F-4D97-AF65-F5344CB8AC3E}">
        <p14:creationId xmlns:p14="http://schemas.microsoft.com/office/powerpoint/2010/main" val="1575749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544B0-0433-E1DC-96BD-D9B53A7BB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BCD6F-D107-75DE-B26B-4A3ECD217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Usability: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Bootstrap or Tailwind CSS for responsive design; UX design with Figma or Adobe XD.</a:t>
            </a:r>
          </a:p>
        </p:txBody>
      </p:sp>
    </p:spTree>
    <p:extLst>
      <p:ext uri="{BB962C8B-B14F-4D97-AF65-F5344CB8AC3E}">
        <p14:creationId xmlns:p14="http://schemas.microsoft.com/office/powerpoint/2010/main" val="1565799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ADCE34-B270-8570-4809-1E6B7013B546}"/>
              </a:ext>
            </a:extLst>
          </p:cNvPr>
          <p:cNvSpPr txBox="1"/>
          <p:nvPr/>
        </p:nvSpPr>
        <p:spPr>
          <a:xfrm>
            <a:off x="763929" y="1723733"/>
            <a:ext cx="1067185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Performance: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 Optimization: Lazy loading for images and minification of JavaScript and CSS.</a:t>
            </a:r>
          </a:p>
          <a:p>
            <a:endParaRPr lang="en-US" dirty="0"/>
          </a:p>
          <a:p>
            <a:r>
              <a:rPr lang="en-US" dirty="0"/>
              <a:t>Backend Optimization: Node.js with caching mechanisms (Redis).</a:t>
            </a:r>
          </a:p>
          <a:p>
            <a:endParaRPr lang="en-US" dirty="0"/>
          </a:p>
          <a:p>
            <a:r>
              <a:rPr lang="en-US" dirty="0"/>
              <a:t>Database Optimization: Indexed queries in MySQL or MongoDB for faster retrieval.</a:t>
            </a:r>
          </a:p>
        </p:txBody>
      </p:sp>
    </p:spTree>
    <p:extLst>
      <p:ext uri="{BB962C8B-B14F-4D97-AF65-F5344CB8AC3E}">
        <p14:creationId xmlns:p14="http://schemas.microsoft.com/office/powerpoint/2010/main" val="770794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0434-7E5B-F4C0-6103-AB5FC083DB09}"/>
              </a:ext>
            </a:extLst>
          </p:cNvPr>
          <p:cNvSpPr txBox="1"/>
          <p:nvPr/>
        </p:nvSpPr>
        <p:spPr>
          <a:xfrm>
            <a:off x="694481" y="1723733"/>
            <a:ext cx="844662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Scalability: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Backend: Microservices architecture with Docker for deployment.</a:t>
            </a:r>
          </a:p>
          <a:p>
            <a:endParaRPr lang="en-US" dirty="0"/>
          </a:p>
          <a:p>
            <a:r>
              <a:rPr lang="en-US" dirty="0"/>
              <a:t>Database: PostgreSQL for horizontal scaling; Redis for session management.</a:t>
            </a:r>
          </a:p>
          <a:p>
            <a:endParaRPr lang="en-US" dirty="0"/>
          </a:p>
          <a:p>
            <a:r>
              <a:rPr lang="en-US" dirty="0"/>
              <a:t>Hosting: AWS or Google Cloud Platform for auto-scaling and load balancing.</a:t>
            </a:r>
          </a:p>
        </p:txBody>
      </p:sp>
    </p:spTree>
    <p:extLst>
      <p:ext uri="{BB962C8B-B14F-4D97-AF65-F5344CB8AC3E}">
        <p14:creationId xmlns:p14="http://schemas.microsoft.com/office/powerpoint/2010/main" val="1437840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734C39-BD64-A203-5817-DC3638CF9B4F}"/>
              </a:ext>
            </a:extLst>
          </p:cNvPr>
          <p:cNvSpPr txBox="1"/>
          <p:nvPr/>
        </p:nvSpPr>
        <p:spPr>
          <a:xfrm>
            <a:off x="613459" y="371479"/>
            <a:ext cx="1064870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Reliability: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Backend: Node.js with load balancing and fallback mechanisms.</a:t>
            </a:r>
          </a:p>
          <a:p>
            <a:endParaRPr lang="en-US" dirty="0"/>
          </a:p>
          <a:p>
            <a:r>
              <a:rPr lang="en-US" dirty="0"/>
              <a:t>Database: MySQL or PostgreSQL with replication for high availability.</a:t>
            </a:r>
          </a:p>
          <a:p>
            <a:endParaRPr lang="en-US" dirty="0"/>
          </a:p>
          <a:p>
            <a:r>
              <a:rPr lang="en-US" dirty="0"/>
              <a:t>5. Security: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HTTPS for secure communication.</a:t>
            </a:r>
          </a:p>
          <a:p>
            <a:r>
              <a:rPr lang="en-US" dirty="0"/>
              <a:t>Backend: Implement JWT for user authentication; input validation and sanitation to prevent XSS or SQL injection.</a:t>
            </a:r>
          </a:p>
          <a:p>
            <a:endParaRPr lang="en-US" dirty="0"/>
          </a:p>
          <a:p>
            <a:r>
              <a:rPr lang="en-US" dirty="0"/>
              <a:t>Database: Role-based access control (RBAC) in MySQL/PostgreSQL.</a:t>
            </a:r>
          </a:p>
        </p:txBody>
      </p:sp>
    </p:spTree>
    <p:extLst>
      <p:ext uri="{BB962C8B-B14F-4D97-AF65-F5344CB8AC3E}">
        <p14:creationId xmlns:p14="http://schemas.microsoft.com/office/powerpoint/2010/main" val="2446802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A31924-E0C7-3762-C8C9-03E866A2585F}"/>
              </a:ext>
            </a:extLst>
          </p:cNvPr>
          <p:cNvSpPr txBox="1"/>
          <p:nvPr/>
        </p:nvSpPr>
        <p:spPr>
          <a:xfrm>
            <a:off x="393539" y="477238"/>
            <a:ext cx="1112327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6. Compatibility: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Cross-browser testing with tools like </a:t>
            </a:r>
            <a:r>
              <a:rPr lang="en-US" dirty="0" err="1"/>
              <a:t>BrowserStack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CSS Frameworks: Tailwind CSS for better cross-device support.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7. Maintainability: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Code Management: Git for version control.</a:t>
            </a:r>
          </a:p>
          <a:p>
            <a:endParaRPr lang="en-US" dirty="0"/>
          </a:p>
          <a:p>
            <a:r>
              <a:rPr lang="en-US" dirty="0"/>
              <a:t>Modular Code: Modularized backend with Express.js or Django apps.</a:t>
            </a:r>
          </a:p>
          <a:p>
            <a:endParaRPr lang="en-US" dirty="0"/>
          </a:p>
          <a:p>
            <a:r>
              <a:rPr lang="en-US" dirty="0"/>
              <a:t>Documentation: Swagger for API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3788306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D1387-100A-CEE0-B6A1-8DBA4B886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B9556-FDBD-CBDD-D9C5-799198AB1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32" y="1944547"/>
            <a:ext cx="10682468" cy="454832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1. Home Page: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Display restaurant details, high-quality images, and daily specials.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Link to menu, reservations, and contact pages.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 Menu Page: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Display categorized menu items with descriptions, images, and prices.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Filter options for dietary preferences.</a:t>
            </a:r>
          </a:p>
        </p:txBody>
      </p:sp>
    </p:spTree>
    <p:extLst>
      <p:ext uri="{BB962C8B-B14F-4D97-AF65-F5344CB8AC3E}">
        <p14:creationId xmlns:p14="http://schemas.microsoft.com/office/powerpoint/2010/main" val="2984121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7FEB39-D42F-6906-C107-AD66E2776ED4}"/>
              </a:ext>
            </a:extLst>
          </p:cNvPr>
          <p:cNvSpPr txBox="1"/>
          <p:nvPr/>
        </p:nvSpPr>
        <p:spPr>
          <a:xfrm>
            <a:off x="1079340" y="2242213"/>
            <a:ext cx="1024237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8. Accessibility: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ARIA labels and WCAG compliance with accessibility testing tools (e.g., Lighthouse, Wave).</a:t>
            </a:r>
          </a:p>
        </p:txBody>
      </p:sp>
    </p:spTree>
    <p:extLst>
      <p:ext uri="{BB962C8B-B14F-4D97-AF65-F5344CB8AC3E}">
        <p14:creationId xmlns:p14="http://schemas.microsoft.com/office/powerpoint/2010/main" val="155004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C20600-0193-8695-B213-CD2DA0219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630" y="196770"/>
            <a:ext cx="10741307" cy="645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6580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314A4BD-F848-E182-31BD-36A5499DE092}"/>
              </a:ext>
            </a:extLst>
          </p:cNvPr>
          <p:cNvSpPr/>
          <p:nvPr/>
        </p:nvSpPr>
        <p:spPr>
          <a:xfrm>
            <a:off x="1319514" y="208345"/>
            <a:ext cx="9363918" cy="6065134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DF6A9EF-9A2A-B84C-77A1-EFE49946A46B}"/>
              </a:ext>
            </a:extLst>
          </p:cNvPr>
          <p:cNvSpPr/>
          <p:nvPr/>
        </p:nvSpPr>
        <p:spPr>
          <a:xfrm>
            <a:off x="2419109" y="1180618"/>
            <a:ext cx="2476982" cy="85652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View Menu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F1C23B-5032-FAFB-A1F7-D94ADD018242}"/>
              </a:ext>
            </a:extLst>
          </p:cNvPr>
          <p:cNvSpPr/>
          <p:nvPr/>
        </p:nvSpPr>
        <p:spPr>
          <a:xfrm>
            <a:off x="6096000" y="1180618"/>
            <a:ext cx="3105873" cy="85652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Make a Reservation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DCDDC91-2AD4-0325-58E9-3956D7CB6507}"/>
              </a:ext>
            </a:extLst>
          </p:cNvPr>
          <p:cNvSpPr/>
          <p:nvPr/>
        </p:nvSpPr>
        <p:spPr>
          <a:xfrm>
            <a:off x="2419109" y="2592729"/>
            <a:ext cx="2361235" cy="101857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Place an Order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DBD933-DF78-20FA-5D0C-9EBF21AEACD8}"/>
              </a:ext>
            </a:extLst>
          </p:cNvPr>
          <p:cNvSpPr/>
          <p:nvPr/>
        </p:nvSpPr>
        <p:spPr>
          <a:xfrm>
            <a:off x="6423949" y="2592729"/>
            <a:ext cx="2777924" cy="101857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View Offers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529FEEB-6D2F-8CBF-0D0A-486C263BA68C}"/>
              </a:ext>
            </a:extLst>
          </p:cNvPr>
          <p:cNvSpPr/>
          <p:nvPr/>
        </p:nvSpPr>
        <p:spPr>
          <a:xfrm>
            <a:off x="2650603" y="4409954"/>
            <a:ext cx="2361235" cy="85652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Create Account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AE7896C-9DA3-6930-7AA0-BDCFBDA3C6C9}"/>
              </a:ext>
            </a:extLst>
          </p:cNvPr>
          <p:cNvSpPr/>
          <p:nvPr/>
        </p:nvSpPr>
        <p:spPr>
          <a:xfrm>
            <a:off x="6423949" y="4166886"/>
            <a:ext cx="2939970" cy="109959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Contact Restaurant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6190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1DFA27-AE8D-A516-1FCD-1709D81DBDF7}"/>
              </a:ext>
            </a:extLst>
          </p:cNvPr>
          <p:cNvSpPr/>
          <p:nvPr/>
        </p:nvSpPr>
        <p:spPr>
          <a:xfrm>
            <a:off x="1095736" y="416689"/>
            <a:ext cx="10000527" cy="584521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F136912-64A2-5B31-CB6D-5E093F920653}"/>
              </a:ext>
            </a:extLst>
          </p:cNvPr>
          <p:cNvSpPr/>
          <p:nvPr/>
        </p:nvSpPr>
        <p:spPr>
          <a:xfrm>
            <a:off x="2453833" y="949124"/>
            <a:ext cx="2743200" cy="11227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Manage Menu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BA451A2-AF7F-9C06-7F71-E311FAB02328}"/>
              </a:ext>
            </a:extLst>
          </p:cNvPr>
          <p:cNvSpPr/>
          <p:nvPr/>
        </p:nvSpPr>
        <p:spPr>
          <a:xfrm>
            <a:off x="7592992" y="949124"/>
            <a:ext cx="3067292" cy="13195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Manage Reviews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D243C31-E318-C77C-D3BC-A5656C129071}"/>
              </a:ext>
            </a:extLst>
          </p:cNvPr>
          <p:cNvSpPr/>
          <p:nvPr/>
        </p:nvSpPr>
        <p:spPr>
          <a:xfrm>
            <a:off x="1782501" y="2558005"/>
            <a:ext cx="3414532" cy="12153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Manage Reservations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CFF98CE-2D16-E55C-986D-2F565CFCDD03}"/>
              </a:ext>
            </a:extLst>
          </p:cNvPr>
          <p:cNvSpPr/>
          <p:nvPr/>
        </p:nvSpPr>
        <p:spPr>
          <a:xfrm>
            <a:off x="6597570" y="2812648"/>
            <a:ext cx="4062714" cy="13195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Manage Offers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17B85FF-2994-041A-50BE-AEC8C0E898A6}"/>
              </a:ext>
            </a:extLst>
          </p:cNvPr>
          <p:cNvSpPr/>
          <p:nvPr/>
        </p:nvSpPr>
        <p:spPr>
          <a:xfrm>
            <a:off x="3599727" y="4398380"/>
            <a:ext cx="3680749" cy="13195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Manage Orders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2583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2F9471-4E60-F008-D902-E45142305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5814" y="138896"/>
            <a:ext cx="9271320" cy="653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9794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2CDE2B-76F5-22C5-5228-72A9B75C0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7160" y="162046"/>
            <a:ext cx="11320040" cy="655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8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21A3F-FC8A-D415-120B-2E3B47B85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5585"/>
            <a:ext cx="10515600" cy="562137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3. Online Reservation System:</a:t>
            </a:r>
          </a:p>
          <a:p>
            <a:endParaRPr lang="en-US" dirty="0"/>
          </a:p>
          <a:p>
            <a:r>
              <a:rPr lang="en-US" dirty="0"/>
              <a:t>Reservation form with customer details, date, time, and party size.</a:t>
            </a:r>
          </a:p>
          <a:p>
            <a:endParaRPr lang="en-US" dirty="0"/>
          </a:p>
          <a:p>
            <a:r>
              <a:rPr lang="en-US" dirty="0"/>
              <a:t>Send confirmation via email or SMS.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4. Online Ordering System:</a:t>
            </a:r>
          </a:p>
          <a:p>
            <a:endParaRPr lang="en-US" dirty="0"/>
          </a:p>
          <a:p>
            <a:r>
              <a:rPr lang="en-US" dirty="0"/>
              <a:t>Shopping cart functionality to select items, view cart, and checkout.</a:t>
            </a:r>
          </a:p>
          <a:p>
            <a:endParaRPr lang="en-US" dirty="0"/>
          </a:p>
          <a:p>
            <a:r>
              <a:rPr lang="en-US" dirty="0"/>
              <a:t>Payment integration for online orders.</a:t>
            </a:r>
          </a:p>
        </p:txBody>
      </p:sp>
    </p:spTree>
    <p:extLst>
      <p:ext uri="{BB962C8B-B14F-4D97-AF65-F5344CB8AC3E}">
        <p14:creationId xmlns:p14="http://schemas.microsoft.com/office/powerpoint/2010/main" val="3304919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9D98B-3CDF-9A1B-2B51-0F4107191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028" y="274616"/>
            <a:ext cx="10515600" cy="633452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5. Contact Page:</a:t>
            </a:r>
          </a:p>
          <a:p>
            <a:endParaRPr lang="en-US" dirty="0"/>
          </a:p>
          <a:p>
            <a:r>
              <a:rPr lang="en-US" dirty="0"/>
              <a:t>Display address, contact number, email, and Google Maps location.</a:t>
            </a:r>
          </a:p>
          <a:p>
            <a:endParaRPr lang="en-US" dirty="0"/>
          </a:p>
          <a:p>
            <a:r>
              <a:rPr lang="en-US" dirty="0"/>
              <a:t>Contact form for customer inquiries.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6. About Us Page:</a:t>
            </a:r>
          </a:p>
          <a:p>
            <a:endParaRPr lang="en-US" dirty="0"/>
          </a:p>
          <a:p>
            <a:r>
              <a:rPr lang="en-US" dirty="0"/>
              <a:t>Restaurant history, mission, and team information with photos.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7. Specials and Offers Page:</a:t>
            </a:r>
          </a:p>
          <a:p>
            <a:endParaRPr lang="en-US" dirty="0"/>
          </a:p>
          <a:p>
            <a:r>
              <a:rPr lang="en-US" dirty="0"/>
              <a:t>Display current offers or events.</a:t>
            </a:r>
          </a:p>
        </p:txBody>
      </p:sp>
    </p:spTree>
    <p:extLst>
      <p:ext uri="{BB962C8B-B14F-4D97-AF65-F5344CB8AC3E}">
        <p14:creationId xmlns:p14="http://schemas.microsoft.com/office/powerpoint/2010/main" val="3432109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914E6-A023-767F-2BCD-663132B64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67" y="150471"/>
            <a:ext cx="11713580" cy="659757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8. User Account:</a:t>
            </a:r>
          </a:p>
          <a:p>
            <a:endParaRPr lang="en-US" dirty="0"/>
          </a:p>
          <a:p>
            <a:r>
              <a:rPr lang="en-US" dirty="0"/>
              <a:t>Registration/login system to manage orders and reservations.</a:t>
            </a:r>
          </a:p>
          <a:p>
            <a:endParaRPr lang="en-US" dirty="0"/>
          </a:p>
          <a:p>
            <a:r>
              <a:rPr lang="en-US" dirty="0"/>
              <a:t>View order and reservation history.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9. Reviews and Testimonials:</a:t>
            </a:r>
          </a:p>
          <a:p>
            <a:endParaRPr lang="en-US" dirty="0"/>
          </a:p>
          <a:p>
            <a:r>
              <a:rPr lang="en-US" dirty="0"/>
              <a:t>Display customer reviews and allow new review submissions.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10. SEO and Social Media Integration:</a:t>
            </a:r>
          </a:p>
          <a:p>
            <a:endParaRPr lang="en-US" dirty="0"/>
          </a:p>
          <a:p>
            <a:r>
              <a:rPr lang="en-US" dirty="0"/>
              <a:t>Integrate social media sharing and SEO-optimized pages.</a:t>
            </a:r>
          </a:p>
        </p:txBody>
      </p:sp>
    </p:spTree>
    <p:extLst>
      <p:ext uri="{BB962C8B-B14F-4D97-AF65-F5344CB8AC3E}">
        <p14:creationId xmlns:p14="http://schemas.microsoft.com/office/powerpoint/2010/main" val="1112664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85542-AAC3-E043-42D4-6B3D2AA1E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11" y="365125"/>
            <a:ext cx="10856089" cy="1325563"/>
          </a:xfrm>
        </p:spPr>
        <p:txBody>
          <a:bodyPr/>
          <a:lstStyle/>
          <a:p>
            <a:r>
              <a:rPr lang="en-US" dirty="0"/>
              <a:t>Non-Functional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D2DF5-2056-48DB-6C84-86D083C57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965" y="1825625"/>
            <a:ext cx="10971835" cy="4351338"/>
          </a:xfrm>
        </p:spPr>
        <p:txBody>
          <a:bodyPr/>
          <a:lstStyle/>
          <a:p>
            <a:r>
              <a:rPr lang="en-US" dirty="0"/>
              <a:t>1. Usability: User-friendly and intuitive design, responsive across devices.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2. Performance: Fast page loading, smooth interactions, and caching.</a:t>
            </a:r>
          </a:p>
        </p:txBody>
      </p:sp>
    </p:spTree>
    <p:extLst>
      <p:ext uri="{BB962C8B-B14F-4D97-AF65-F5344CB8AC3E}">
        <p14:creationId xmlns:p14="http://schemas.microsoft.com/office/powerpoint/2010/main" val="1498200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39DC44-F2BF-B56D-FC73-69F3C94D31DF}"/>
              </a:ext>
            </a:extLst>
          </p:cNvPr>
          <p:cNvSpPr txBox="1"/>
          <p:nvPr/>
        </p:nvSpPr>
        <p:spPr>
          <a:xfrm>
            <a:off x="717629" y="615738"/>
            <a:ext cx="10197297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Scalability: Able to handle increased traffic during peak hours.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4. Reliability: Ensure uptime, with error handling for failed transactions.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5. Security: SSL encryption, secure payment, data protection (GDPR compliance).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6. Compatibility: Cross-browser compatibility.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7. Maintainability: Easily updatable by non-technical staff.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8. Accessibility: WCAG-compliant for accessibility.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196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6427-087C-DF6F-7AAF-85666F9D8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3A95D-FC6E-369E-F824-1E1980BE0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1. Home Page:</a:t>
            </a:r>
          </a:p>
          <a:p>
            <a:endParaRPr lang="en-US" dirty="0"/>
          </a:p>
          <a:p>
            <a:r>
              <a:rPr lang="en-US" dirty="0"/>
              <a:t>Requirements: Attractive layout with restaurant details, high-quality banner images, daily specials, and links to other pages.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HTML, CSS (with frameworks like Bootstrap or Tailwind CSS), JavaScript.</a:t>
            </a:r>
          </a:p>
          <a:p>
            <a:endParaRPr lang="en-US" dirty="0"/>
          </a:p>
          <a:p>
            <a:r>
              <a:rPr lang="en-US" dirty="0"/>
              <a:t>Backend: Node.js, Express.js (or Django, if using Python).</a:t>
            </a:r>
          </a:p>
          <a:p>
            <a:endParaRPr lang="en-US" dirty="0"/>
          </a:p>
          <a:p>
            <a:r>
              <a:rPr lang="en-US" dirty="0"/>
              <a:t>Database: MongoDB or MySQL (for storing daily specials or any dynamic content).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214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1CABB-89EF-A2F3-B4C8-194B18ACD15A}"/>
              </a:ext>
            </a:extLst>
          </p:cNvPr>
          <p:cNvSpPr txBox="1"/>
          <p:nvPr/>
        </p:nvSpPr>
        <p:spPr>
          <a:xfrm>
            <a:off x="671332" y="902824"/>
            <a:ext cx="1056768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Menu Page:</a:t>
            </a:r>
          </a:p>
          <a:p>
            <a:endParaRPr lang="en-US" dirty="0"/>
          </a:p>
          <a:p>
            <a:r>
              <a:rPr lang="en-US" dirty="0"/>
              <a:t>Requirements: Display categorized menu items, prices, descriptions, and images; filter options for dietary preferences.</a:t>
            </a:r>
          </a:p>
          <a:p>
            <a:endParaRPr lang="en-US" dirty="0"/>
          </a:p>
          <a:p>
            <a:r>
              <a:rPr lang="en-US" dirty="0"/>
              <a:t>Technologies:</a:t>
            </a:r>
          </a:p>
          <a:p>
            <a:endParaRPr lang="en-US" dirty="0"/>
          </a:p>
          <a:p>
            <a:r>
              <a:rPr lang="en-US" dirty="0"/>
              <a:t>Frontend: HTML, CSS, JavaScript (React or Vue.js for dynamic UI).</a:t>
            </a:r>
          </a:p>
          <a:p>
            <a:endParaRPr lang="en-US" dirty="0"/>
          </a:p>
          <a:p>
            <a:r>
              <a:rPr lang="en-US" dirty="0"/>
              <a:t>Backend: Node.js, Express.js (or Django).</a:t>
            </a:r>
          </a:p>
          <a:p>
            <a:endParaRPr lang="en-US" dirty="0"/>
          </a:p>
          <a:p>
            <a:r>
              <a:rPr lang="en-US" dirty="0"/>
              <a:t>Database: MongoDB or MySQL to store menu details.</a:t>
            </a:r>
          </a:p>
        </p:txBody>
      </p:sp>
    </p:spTree>
    <p:extLst>
      <p:ext uri="{BB962C8B-B14F-4D97-AF65-F5344CB8AC3E}">
        <p14:creationId xmlns:p14="http://schemas.microsoft.com/office/powerpoint/2010/main" val="1119193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1194</Words>
  <Application>Microsoft Office PowerPoint</Application>
  <PresentationFormat>Widescreen</PresentationFormat>
  <Paragraphs>269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Resturant web Page</vt:lpstr>
      <vt:lpstr>Functional Requirements</vt:lpstr>
      <vt:lpstr>PowerPoint Presentation</vt:lpstr>
      <vt:lpstr>PowerPoint Presentation</vt:lpstr>
      <vt:lpstr>PowerPoint Presentation</vt:lpstr>
      <vt:lpstr>Non-Functional Requirements</vt:lpstr>
      <vt:lpstr>PowerPoint Presentation</vt:lpstr>
      <vt:lpstr>Functional Requirements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Non-Functional Requirements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NewVision</dc:creator>
  <cp:lastModifiedBy>NewVision</cp:lastModifiedBy>
  <cp:revision>3</cp:revision>
  <dcterms:created xsi:type="dcterms:W3CDTF">2024-11-08T19:51:15Z</dcterms:created>
  <dcterms:modified xsi:type="dcterms:W3CDTF">2024-12-13T20:16:14Z</dcterms:modified>
</cp:coreProperties>
</file>

<file path=docProps/thumbnail.jpeg>
</file>